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23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89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5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7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6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4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0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1E9CC-0AB6-49B9-AE1B-4343E522F2A6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3B1CD-E813-4FA5-95A8-3F8DDB29A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0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55" y="1524000"/>
            <a:ext cx="8910889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329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 Yao</dc:creator>
  <cp:lastModifiedBy>Jia Yao</cp:lastModifiedBy>
  <cp:revision>4</cp:revision>
  <dcterms:created xsi:type="dcterms:W3CDTF">2013-08-07T21:16:04Z</dcterms:created>
  <dcterms:modified xsi:type="dcterms:W3CDTF">2013-08-07T21:39:01Z</dcterms:modified>
</cp:coreProperties>
</file>