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8" y="767878"/>
            <a:ext cx="9023182" cy="525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2013-08-07T21:39:53Z</dcterms:modified>
</cp:coreProperties>
</file>