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2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5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51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8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8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7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82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6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4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0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5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4068"/>
            <a:ext cx="9144000" cy="39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329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 Yao</dc:creator>
  <cp:lastModifiedBy>Jia Yao</cp:lastModifiedBy>
  <cp:revision>5</cp:revision>
  <dcterms:created xsi:type="dcterms:W3CDTF">2013-08-07T21:16:04Z</dcterms:created>
  <dcterms:modified xsi:type="dcterms:W3CDTF">2013-08-07T21:36:53Z</dcterms:modified>
</cp:coreProperties>
</file>