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23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5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51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89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8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72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82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67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41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02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56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5045"/>
            <a:ext cx="8871720" cy="6832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329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 Yao</dc:creator>
  <cp:lastModifiedBy>Jia Yao</cp:lastModifiedBy>
  <cp:revision>4</cp:revision>
  <dcterms:created xsi:type="dcterms:W3CDTF">2013-08-07T21:16:04Z</dcterms:created>
  <dcterms:modified xsi:type="dcterms:W3CDTF">2013-08-07T21:38:30Z</dcterms:modified>
</cp:coreProperties>
</file>