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299996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001085597284626E-2"/>
          <c:y val="0.10201152862221342"/>
          <c:w val="0.85108727377664151"/>
          <c:h val="0.69606980298349053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US (#1)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Sheet1!$A$2:$A$49</c:f>
              <c:numCache>
                <c:formatCode>0_);\(0\)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 formatCode="General">
                  <c:v>1965</c:v>
                </c:pt>
                <c:pt idx="6" formatCode="General">
                  <c:v>1966</c:v>
                </c:pt>
                <c:pt idx="7" formatCode="General">
                  <c:v>1967</c:v>
                </c:pt>
                <c:pt idx="8" formatCode="General">
                  <c:v>1968</c:v>
                </c:pt>
                <c:pt idx="9" formatCode="General">
                  <c:v>1969</c:v>
                </c:pt>
                <c:pt idx="10" formatCode="General">
                  <c:v>1970</c:v>
                </c:pt>
                <c:pt idx="11" formatCode="General">
                  <c:v>1971</c:v>
                </c:pt>
                <c:pt idx="12" formatCode="General">
                  <c:v>1972</c:v>
                </c:pt>
                <c:pt idx="13" formatCode="General">
                  <c:v>1973</c:v>
                </c:pt>
                <c:pt idx="14" formatCode="General">
                  <c:v>1974</c:v>
                </c:pt>
                <c:pt idx="15" formatCode="General">
                  <c:v>1975</c:v>
                </c:pt>
                <c:pt idx="16" formatCode="General">
                  <c:v>1976</c:v>
                </c:pt>
                <c:pt idx="17" formatCode="General">
                  <c:v>1977</c:v>
                </c:pt>
                <c:pt idx="18" formatCode="General">
                  <c:v>1978</c:v>
                </c:pt>
                <c:pt idx="19" formatCode="General">
                  <c:v>1979</c:v>
                </c:pt>
                <c:pt idx="20" formatCode="General">
                  <c:v>1980</c:v>
                </c:pt>
                <c:pt idx="21" formatCode="General">
                  <c:v>1981</c:v>
                </c:pt>
                <c:pt idx="22" formatCode="General">
                  <c:v>1982</c:v>
                </c:pt>
                <c:pt idx="23" formatCode="General">
                  <c:v>1983</c:v>
                </c:pt>
                <c:pt idx="24" formatCode="General">
                  <c:v>1984</c:v>
                </c:pt>
                <c:pt idx="25" formatCode="General">
                  <c:v>1985</c:v>
                </c:pt>
                <c:pt idx="26" formatCode="General">
                  <c:v>1986</c:v>
                </c:pt>
                <c:pt idx="27" formatCode="General">
                  <c:v>1987</c:v>
                </c:pt>
                <c:pt idx="28" formatCode="General">
                  <c:v>1988</c:v>
                </c:pt>
                <c:pt idx="29" formatCode="General">
                  <c:v>1989</c:v>
                </c:pt>
                <c:pt idx="30" formatCode="General">
                  <c:v>1990</c:v>
                </c:pt>
                <c:pt idx="31" formatCode="General">
                  <c:v>1991</c:v>
                </c:pt>
                <c:pt idx="32" formatCode="General">
                  <c:v>1992</c:v>
                </c:pt>
                <c:pt idx="33" formatCode="General">
                  <c:v>1993</c:v>
                </c:pt>
                <c:pt idx="34" formatCode="General">
                  <c:v>1994</c:v>
                </c:pt>
                <c:pt idx="35" formatCode="General">
                  <c:v>1995</c:v>
                </c:pt>
                <c:pt idx="36" formatCode="General">
                  <c:v>1996</c:v>
                </c:pt>
                <c:pt idx="37" formatCode="General">
                  <c:v>1997</c:v>
                </c:pt>
                <c:pt idx="38" formatCode="General">
                  <c:v>1998</c:v>
                </c:pt>
                <c:pt idx="39" formatCode="General">
                  <c:v>1999</c:v>
                </c:pt>
                <c:pt idx="40" formatCode="General">
                  <c:v>2000</c:v>
                </c:pt>
                <c:pt idx="41" formatCode="General">
                  <c:v>2001</c:v>
                </c:pt>
                <c:pt idx="42" formatCode="General">
                  <c:v>2002</c:v>
                </c:pt>
                <c:pt idx="43" formatCode="General">
                  <c:v>2003</c:v>
                </c:pt>
                <c:pt idx="44" formatCode="General">
                  <c:v>2004</c:v>
                </c:pt>
                <c:pt idx="45" formatCode="General">
                  <c:v>2005</c:v>
                </c:pt>
                <c:pt idx="46" formatCode="General">
                  <c:v>2006</c:v>
                </c:pt>
                <c:pt idx="47" formatCode="General">
                  <c:v>2007</c:v>
                </c:pt>
              </c:numCache>
            </c:numRef>
          </c:cat>
          <c:val>
            <c:numRef>
              <c:f>Sheet1!$B$2:$B$49</c:f>
              <c:numCache>
                <c:formatCode>0.0_);\(0.0\)</c:formatCode>
                <c:ptCount val="48"/>
                <c:pt idx="0">
                  <c:v>5.2</c:v>
                </c:pt>
                <c:pt idx="1">
                  <c:v>5.3</c:v>
                </c:pt>
                <c:pt idx="2">
                  <c:v>5.4</c:v>
                </c:pt>
                <c:pt idx="3">
                  <c:v>5.5</c:v>
                </c:pt>
                <c:pt idx="4">
                  <c:v>5.7</c:v>
                </c:pt>
                <c:pt idx="5">
                  <c:v>5.7</c:v>
                </c:pt>
                <c:pt idx="6">
                  <c:v>5.7</c:v>
                </c:pt>
                <c:pt idx="7">
                  <c:v>6.1</c:v>
                </c:pt>
                <c:pt idx="8">
                  <c:v>6.3</c:v>
                </c:pt>
                <c:pt idx="9">
                  <c:v>6.6</c:v>
                </c:pt>
                <c:pt idx="10">
                  <c:v>7.1</c:v>
                </c:pt>
                <c:pt idx="11">
                  <c:v>7.3</c:v>
                </c:pt>
                <c:pt idx="12">
                  <c:v>7.4</c:v>
                </c:pt>
                <c:pt idx="13">
                  <c:v>7.3</c:v>
                </c:pt>
                <c:pt idx="14">
                  <c:v>7.7</c:v>
                </c:pt>
                <c:pt idx="15">
                  <c:v>8</c:v>
                </c:pt>
                <c:pt idx="16">
                  <c:v>8.1999999999999993</c:v>
                </c:pt>
                <c:pt idx="17">
                  <c:v>8.4</c:v>
                </c:pt>
                <c:pt idx="18">
                  <c:v>8.3000000000000007</c:v>
                </c:pt>
                <c:pt idx="19">
                  <c:v>8.5</c:v>
                </c:pt>
                <c:pt idx="20">
                  <c:v>9</c:v>
                </c:pt>
                <c:pt idx="21">
                  <c:v>9.3000000000000007</c:v>
                </c:pt>
                <c:pt idx="22">
                  <c:v>10.1</c:v>
                </c:pt>
                <c:pt idx="23">
                  <c:v>10.199999999999999</c:v>
                </c:pt>
                <c:pt idx="24">
                  <c:v>10.1</c:v>
                </c:pt>
                <c:pt idx="25">
                  <c:v>10.3</c:v>
                </c:pt>
                <c:pt idx="26">
                  <c:v>10.4</c:v>
                </c:pt>
                <c:pt idx="27">
                  <c:v>10.7</c:v>
                </c:pt>
                <c:pt idx="28">
                  <c:v>11.1</c:v>
                </c:pt>
                <c:pt idx="29">
                  <c:v>11.5</c:v>
                </c:pt>
                <c:pt idx="30">
                  <c:v>12.2</c:v>
                </c:pt>
                <c:pt idx="31">
                  <c:v>12.9</c:v>
                </c:pt>
                <c:pt idx="32">
                  <c:v>13.3</c:v>
                </c:pt>
                <c:pt idx="33">
                  <c:v>13.6</c:v>
                </c:pt>
                <c:pt idx="34">
                  <c:v>13.5</c:v>
                </c:pt>
                <c:pt idx="35">
                  <c:v>13.6</c:v>
                </c:pt>
                <c:pt idx="36">
                  <c:v>13.5</c:v>
                </c:pt>
                <c:pt idx="37">
                  <c:v>13.4</c:v>
                </c:pt>
                <c:pt idx="38">
                  <c:v>13.4</c:v>
                </c:pt>
                <c:pt idx="39">
                  <c:v>13.5</c:v>
                </c:pt>
                <c:pt idx="40">
                  <c:v>13.6</c:v>
                </c:pt>
                <c:pt idx="41">
                  <c:v>14.3</c:v>
                </c:pt>
                <c:pt idx="42">
                  <c:v>15.1</c:v>
                </c:pt>
                <c:pt idx="43">
                  <c:v>15.6</c:v>
                </c:pt>
                <c:pt idx="44">
                  <c:v>15.6</c:v>
                </c:pt>
                <c:pt idx="45">
                  <c:v>15.7</c:v>
                </c:pt>
                <c:pt idx="46">
                  <c:v>15.8</c:v>
                </c:pt>
                <c:pt idx="47">
                  <c:v>16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Sheet1!$F$1</c:f>
              <c:strCache>
                <c:ptCount val="1"/>
                <c:pt idx="0">
                  <c:v>France (#5)</c:v>
                </c:pt>
              </c:strCache>
            </c:strRef>
          </c:tx>
          <c:spPr>
            <a:ln w="76200">
              <a:solidFill>
                <a:srgbClr val="00FF00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Sheet1!$A$2:$A$49</c:f>
              <c:numCache>
                <c:formatCode>0_);\(0\)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 formatCode="General">
                  <c:v>1965</c:v>
                </c:pt>
                <c:pt idx="6" formatCode="General">
                  <c:v>1966</c:v>
                </c:pt>
                <c:pt idx="7" formatCode="General">
                  <c:v>1967</c:v>
                </c:pt>
                <c:pt idx="8" formatCode="General">
                  <c:v>1968</c:v>
                </c:pt>
                <c:pt idx="9" formatCode="General">
                  <c:v>1969</c:v>
                </c:pt>
                <c:pt idx="10" formatCode="General">
                  <c:v>1970</c:v>
                </c:pt>
                <c:pt idx="11" formatCode="General">
                  <c:v>1971</c:v>
                </c:pt>
                <c:pt idx="12" formatCode="General">
                  <c:v>1972</c:v>
                </c:pt>
                <c:pt idx="13" formatCode="General">
                  <c:v>1973</c:v>
                </c:pt>
                <c:pt idx="14" formatCode="General">
                  <c:v>1974</c:v>
                </c:pt>
                <c:pt idx="15" formatCode="General">
                  <c:v>1975</c:v>
                </c:pt>
                <c:pt idx="16" formatCode="General">
                  <c:v>1976</c:v>
                </c:pt>
                <c:pt idx="17" formatCode="General">
                  <c:v>1977</c:v>
                </c:pt>
                <c:pt idx="18" formatCode="General">
                  <c:v>1978</c:v>
                </c:pt>
                <c:pt idx="19" formatCode="General">
                  <c:v>1979</c:v>
                </c:pt>
                <c:pt idx="20" formatCode="General">
                  <c:v>1980</c:v>
                </c:pt>
                <c:pt idx="21" formatCode="General">
                  <c:v>1981</c:v>
                </c:pt>
                <c:pt idx="22" formatCode="General">
                  <c:v>1982</c:v>
                </c:pt>
                <c:pt idx="23" formatCode="General">
                  <c:v>1983</c:v>
                </c:pt>
                <c:pt idx="24" formatCode="General">
                  <c:v>1984</c:v>
                </c:pt>
                <c:pt idx="25" formatCode="General">
                  <c:v>1985</c:v>
                </c:pt>
                <c:pt idx="26" formatCode="General">
                  <c:v>1986</c:v>
                </c:pt>
                <c:pt idx="27" formatCode="General">
                  <c:v>1987</c:v>
                </c:pt>
                <c:pt idx="28" formatCode="General">
                  <c:v>1988</c:v>
                </c:pt>
                <c:pt idx="29" formatCode="General">
                  <c:v>1989</c:v>
                </c:pt>
                <c:pt idx="30" formatCode="General">
                  <c:v>1990</c:v>
                </c:pt>
                <c:pt idx="31" formatCode="General">
                  <c:v>1991</c:v>
                </c:pt>
                <c:pt idx="32" formatCode="General">
                  <c:v>1992</c:v>
                </c:pt>
                <c:pt idx="33" formatCode="General">
                  <c:v>1993</c:v>
                </c:pt>
                <c:pt idx="34" formatCode="General">
                  <c:v>1994</c:v>
                </c:pt>
                <c:pt idx="35" formatCode="General">
                  <c:v>1995</c:v>
                </c:pt>
                <c:pt idx="36" formatCode="General">
                  <c:v>1996</c:v>
                </c:pt>
                <c:pt idx="37" formatCode="General">
                  <c:v>1997</c:v>
                </c:pt>
                <c:pt idx="38" formatCode="General">
                  <c:v>1998</c:v>
                </c:pt>
                <c:pt idx="39" formatCode="General">
                  <c:v>1999</c:v>
                </c:pt>
                <c:pt idx="40" formatCode="General">
                  <c:v>2000</c:v>
                </c:pt>
                <c:pt idx="41" formatCode="General">
                  <c:v>2001</c:v>
                </c:pt>
                <c:pt idx="42" formatCode="General">
                  <c:v>2002</c:v>
                </c:pt>
                <c:pt idx="43" formatCode="General">
                  <c:v>2003</c:v>
                </c:pt>
                <c:pt idx="44" formatCode="General">
                  <c:v>2004</c:v>
                </c:pt>
                <c:pt idx="45" formatCode="General">
                  <c:v>2005</c:v>
                </c:pt>
                <c:pt idx="46" formatCode="General">
                  <c:v>2006</c:v>
                </c:pt>
                <c:pt idx="47" formatCode="General">
                  <c:v>2007</c:v>
                </c:pt>
              </c:numCache>
            </c:numRef>
          </c:cat>
          <c:val>
            <c:numRef>
              <c:f>Sheet1!$F$2:$F$49</c:f>
              <c:numCache>
                <c:formatCode>0.0_);\(0.0\)</c:formatCode>
                <c:ptCount val="48"/>
                <c:pt idx="0">
                  <c:v>3.8</c:v>
                </c:pt>
                <c:pt idx="1">
                  <c:v>4.073408870186455</c:v>
                </c:pt>
                <c:pt idx="2">
                  <c:v>4.1612463808655598</c:v>
                </c:pt>
                <c:pt idx="3">
                  <c:v>4.3412456684771561</c:v>
                </c:pt>
                <c:pt idx="4">
                  <c:v>4.5208299710869193</c:v>
                </c:pt>
                <c:pt idx="5">
                  <c:v>4.7</c:v>
                </c:pt>
                <c:pt idx="6">
                  <c:v>4.9113603059593993</c:v>
                </c:pt>
                <c:pt idx="7">
                  <c:v>5.0317369694176195</c:v>
                </c:pt>
                <c:pt idx="8">
                  <c:v>4.965903602454425</c:v>
                </c:pt>
                <c:pt idx="9">
                  <c:v>5.3702625086665963</c:v>
                </c:pt>
                <c:pt idx="10">
                  <c:v>5.4</c:v>
                </c:pt>
                <c:pt idx="11">
                  <c:v>5.5821480054436066</c:v>
                </c:pt>
                <c:pt idx="12">
                  <c:v>5.669320604604831</c:v>
                </c:pt>
                <c:pt idx="13">
                  <c:v>5.6618902768275783</c:v>
                </c:pt>
                <c:pt idx="14">
                  <c:v>5.7487108488466969</c:v>
                </c:pt>
                <c:pt idx="15">
                  <c:v>6.4</c:v>
                </c:pt>
                <c:pt idx="16">
                  <c:v>6.4064733780396885</c:v>
                </c:pt>
                <c:pt idx="17">
                  <c:v>6.4129533036767592</c:v>
                </c:pt>
                <c:pt idx="18">
                  <c:v>6.7026503622191962</c:v>
                </c:pt>
                <c:pt idx="19">
                  <c:v>6.8039288727251446</c:v>
                </c:pt>
                <c:pt idx="20">
                  <c:v>7</c:v>
                </c:pt>
                <c:pt idx="21">
                  <c:v>7.3111578461944369</c:v>
                </c:pt>
                <c:pt idx="22">
                  <c:v>7.4339417316332206</c:v>
                </c:pt>
                <c:pt idx="23">
                  <c:v>7.6532103801613696</c:v>
                </c:pt>
                <c:pt idx="24">
                  <c:v>7.9700468101096735</c:v>
                </c:pt>
                <c:pt idx="25">
                  <c:v>8</c:v>
                </c:pt>
                <c:pt idx="26">
                  <c:v>8.1179237678921083</c:v>
                </c:pt>
                <c:pt idx="27">
                  <c:v>8.1395192901912683</c:v>
                </c:pt>
                <c:pt idx="28">
                  <c:v>8.1611722614880655</c:v>
                </c:pt>
                <c:pt idx="29">
                  <c:v>8.2802981064504877</c:v>
                </c:pt>
                <c:pt idx="30">
                  <c:v>8.4</c:v>
                </c:pt>
                <c:pt idx="31">
                  <c:v>8.6</c:v>
                </c:pt>
                <c:pt idx="32">
                  <c:v>8.9</c:v>
                </c:pt>
                <c:pt idx="33">
                  <c:v>9.3000000000000007</c:v>
                </c:pt>
                <c:pt idx="34">
                  <c:v>9.3000000000000007</c:v>
                </c:pt>
                <c:pt idx="35">
                  <c:v>10.4</c:v>
                </c:pt>
                <c:pt idx="36">
                  <c:v>10.4</c:v>
                </c:pt>
                <c:pt idx="37">
                  <c:v>10.199999999999999</c:v>
                </c:pt>
                <c:pt idx="38">
                  <c:v>10.1</c:v>
                </c:pt>
                <c:pt idx="39">
                  <c:v>10.1</c:v>
                </c:pt>
                <c:pt idx="40">
                  <c:v>10.1</c:v>
                </c:pt>
                <c:pt idx="41">
                  <c:v>10.199999999999999</c:v>
                </c:pt>
                <c:pt idx="42">
                  <c:v>10.5</c:v>
                </c:pt>
                <c:pt idx="43">
                  <c:v>10.9</c:v>
                </c:pt>
                <c:pt idx="44">
                  <c:v>11</c:v>
                </c:pt>
                <c:pt idx="45">
                  <c:v>11.1</c:v>
                </c:pt>
                <c:pt idx="46">
                  <c:v>11</c:v>
                </c:pt>
                <c:pt idx="47">
                  <c:v>11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Germany (#3)</c:v>
                </c:pt>
              </c:strCache>
            </c:strRef>
          </c:tx>
          <c:spPr>
            <a:ln w="76200">
              <a:solidFill>
                <a:srgbClr val="FFFF00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Sheet1!$A$2:$A$49</c:f>
              <c:numCache>
                <c:formatCode>0_);\(0\)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 formatCode="General">
                  <c:v>1965</c:v>
                </c:pt>
                <c:pt idx="6" formatCode="General">
                  <c:v>1966</c:v>
                </c:pt>
                <c:pt idx="7" formatCode="General">
                  <c:v>1967</c:v>
                </c:pt>
                <c:pt idx="8" formatCode="General">
                  <c:v>1968</c:v>
                </c:pt>
                <c:pt idx="9" formatCode="General">
                  <c:v>1969</c:v>
                </c:pt>
                <c:pt idx="10" formatCode="General">
                  <c:v>1970</c:v>
                </c:pt>
                <c:pt idx="11" formatCode="General">
                  <c:v>1971</c:v>
                </c:pt>
                <c:pt idx="12" formatCode="General">
                  <c:v>1972</c:v>
                </c:pt>
                <c:pt idx="13" formatCode="General">
                  <c:v>1973</c:v>
                </c:pt>
                <c:pt idx="14" formatCode="General">
                  <c:v>1974</c:v>
                </c:pt>
                <c:pt idx="15" formatCode="General">
                  <c:v>1975</c:v>
                </c:pt>
                <c:pt idx="16" formatCode="General">
                  <c:v>1976</c:v>
                </c:pt>
                <c:pt idx="17" formatCode="General">
                  <c:v>1977</c:v>
                </c:pt>
                <c:pt idx="18" formatCode="General">
                  <c:v>1978</c:v>
                </c:pt>
                <c:pt idx="19" formatCode="General">
                  <c:v>1979</c:v>
                </c:pt>
                <c:pt idx="20" formatCode="General">
                  <c:v>1980</c:v>
                </c:pt>
                <c:pt idx="21" formatCode="General">
                  <c:v>1981</c:v>
                </c:pt>
                <c:pt idx="22" formatCode="General">
                  <c:v>1982</c:v>
                </c:pt>
                <c:pt idx="23" formatCode="General">
                  <c:v>1983</c:v>
                </c:pt>
                <c:pt idx="24" formatCode="General">
                  <c:v>1984</c:v>
                </c:pt>
                <c:pt idx="25" formatCode="General">
                  <c:v>1985</c:v>
                </c:pt>
                <c:pt idx="26" formatCode="General">
                  <c:v>1986</c:v>
                </c:pt>
                <c:pt idx="27" formatCode="General">
                  <c:v>1987</c:v>
                </c:pt>
                <c:pt idx="28" formatCode="General">
                  <c:v>1988</c:v>
                </c:pt>
                <c:pt idx="29" formatCode="General">
                  <c:v>1989</c:v>
                </c:pt>
                <c:pt idx="30" formatCode="General">
                  <c:v>1990</c:v>
                </c:pt>
                <c:pt idx="31" formatCode="General">
                  <c:v>1991</c:v>
                </c:pt>
                <c:pt idx="32" formatCode="General">
                  <c:v>1992</c:v>
                </c:pt>
                <c:pt idx="33" formatCode="General">
                  <c:v>1993</c:v>
                </c:pt>
                <c:pt idx="34" formatCode="General">
                  <c:v>1994</c:v>
                </c:pt>
                <c:pt idx="35" formatCode="General">
                  <c:v>1995</c:v>
                </c:pt>
                <c:pt idx="36" formatCode="General">
                  <c:v>1996</c:v>
                </c:pt>
                <c:pt idx="37" formatCode="General">
                  <c:v>1997</c:v>
                </c:pt>
                <c:pt idx="38" formatCode="General">
                  <c:v>1998</c:v>
                </c:pt>
                <c:pt idx="39" formatCode="General">
                  <c:v>1999</c:v>
                </c:pt>
                <c:pt idx="40" formatCode="General">
                  <c:v>2000</c:v>
                </c:pt>
                <c:pt idx="41" formatCode="General">
                  <c:v>2001</c:v>
                </c:pt>
                <c:pt idx="42" formatCode="General">
                  <c:v>2002</c:v>
                </c:pt>
                <c:pt idx="43" formatCode="General">
                  <c:v>2003</c:v>
                </c:pt>
                <c:pt idx="44" formatCode="General">
                  <c:v>2004</c:v>
                </c:pt>
                <c:pt idx="45" formatCode="General">
                  <c:v>2005</c:v>
                </c:pt>
                <c:pt idx="46" formatCode="General">
                  <c:v>2006</c:v>
                </c:pt>
                <c:pt idx="47" formatCode="General">
                  <c:v>2007</c:v>
                </c:pt>
              </c:numCache>
            </c:numRef>
          </c:cat>
          <c:val>
            <c:numRef>
              <c:f>Sheet1!$D$2:$D$49</c:f>
              <c:numCache>
                <c:formatCode>0.0_);\(0.0\)</c:formatCode>
                <c:ptCount val="48"/>
                <c:pt idx="0">
                  <c:v>4.5975139864520802</c:v>
                </c:pt>
                <c:pt idx="1">
                  <c:v>4.5969653606481078</c:v>
                </c:pt>
                <c:pt idx="2">
                  <c:v>4.7881150195652777</c:v>
                </c:pt>
                <c:pt idx="3">
                  <c:v>4.6941762197166392</c:v>
                </c:pt>
                <c:pt idx="4">
                  <c:v>4.6960557001013612</c:v>
                </c:pt>
                <c:pt idx="5">
                  <c:v>4.8826333453260107</c:v>
                </c:pt>
                <c:pt idx="6">
                  <c:v>5.2642129737406957</c:v>
                </c:pt>
                <c:pt idx="7">
                  <c:v>5.4562249049783604</c:v>
                </c:pt>
                <c:pt idx="8">
                  <c:v>5.5671639979783318</c:v>
                </c:pt>
                <c:pt idx="9">
                  <c:v>5.5697199983152759</c:v>
                </c:pt>
                <c:pt idx="10">
                  <c:v>6</c:v>
                </c:pt>
                <c:pt idx="11">
                  <c:v>6.5</c:v>
                </c:pt>
                <c:pt idx="12">
                  <c:v>6.8</c:v>
                </c:pt>
                <c:pt idx="13">
                  <c:v>7.2</c:v>
                </c:pt>
                <c:pt idx="14">
                  <c:v>7.7</c:v>
                </c:pt>
                <c:pt idx="15">
                  <c:v>8.4</c:v>
                </c:pt>
                <c:pt idx="16">
                  <c:v>8.4</c:v>
                </c:pt>
                <c:pt idx="17">
                  <c:v>8.3000000000000007</c:v>
                </c:pt>
                <c:pt idx="18">
                  <c:v>8.4</c:v>
                </c:pt>
                <c:pt idx="19">
                  <c:v>8.1999999999999993</c:v>
                </c:pt>
                <c:pt idx="20">
                  <c:v>8.4</c:v>
                </c:pt>
                <c:pt idx="21">
                  <c:v>8.6999999999999993</c:v>
                </c:pt>
                <c:pt idx="22">
                  <c:v>8.6</c:v>
                </c:pt>
                <c:pt idx="23">
                  <c:v>8.6</c:v>
                </c:pt>
                <c:pt idx="24">
                  <c:v>8.6</c:v>
                </c:pt>
                <c:pt idx="25">
                  <c:v>8.8000000000000007</c:v>
                </c:pt>
                <c:pt idx="26">
                  <c:v>8.6999999999999993</c:v>
                </c:pt>
                <c:pt idx="27">
                  <c:v>8.8000000000000007</c:v>
                </c:pt>
                <c:pt idx="28">
                  <c:v>8.9</c:v>
                </c:pt>
                <c:pt idx="29">
                  <c:v>8.3000000000000007</c:v>
                </c:pt>
                <c:pt idx="30">
                  <c:v>8.3000000000000007</c:v>
                </c:pt>
                <c:pt idx="31">
                  <c:v>8.843897381206304</c:v>
                </c:pt>
                <c:pt idx="32">
                  <c:v>9.6</c:v>
                </c:pt>
                <c:pt idx="33">
                  <c:v>9.6</c:v>
                </c:pt>
                <c:pt idx="34">
                  <c:v>9.8000000000000007</c:v>
                </c:pt>
                <c:pt idx="35">
                  <c:v>10.1</c:v>
                </c:pt>
                <c:pt idx="36">
                  <c:v>10.4</c:v>
                </c:pt>
                <c:pt idx="37">
                  <c:v>10.199999999999999</c:v>
                </c:pt>
                <c:pt idx="38">
                  <c:v>10.199999999999999</c:v>
                </c:pt>
                <c:pt idx="39">
                  <c:v>10.3</c:v>
                </c:pt>
                <c:pt idx="40">
                  <c:v>10.3</c:v>
                </c:pt>
                <c:pt idx="41">
                  <c:v>10.4</c:v>
                </c:pt>
                <c:pt idx="42">
                  <c:v>10.6</c:v>
                </c:pt>
                <c:pt idx="43">
                  <c:v>10.8</c:v>
                </c:pt>
                <c:pt idx="44">
                  <c:v>10.6</c:v>
                </c:pt>
                <c:pt idx="45">
                  <c:v>10.7</c:v>
                </c:pt>
                <c:pt idx="46">
                  <c:v>10.5</c:v>
                </c:pt>
                <c:pt idx="47">
                  <c:v>10.4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Sheet1!$H$1</c:f>
              <c:strCache>
                <c:ptCount val="1"/>
                <c:pt idx="0">
                  <c:v>Canada (#7)</c:v>
                </c:pt>
              </c:strCache>
            </c:strRef>
          </c:tx>
          <c:spPr>
            <a:ln w="76200">
              <a:solidFill>
                <a:srgbClr val="00FFFF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Sheet1!$A$2:$A$49</c:f>
              <c:numCache>
                <c:formatCode>0_);\(0\)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 formatCode="General">
                  <c:v>1965</c:v>
                </c:pt>
                <c:pt idx="6" formatCode="General">
                  <c:v>1966</c:v>
                </c:pt>
                <c:pt idx="7" formatCode="General">
                  <c:v>1967</c:v>
                </c:pt>
                <c:pt idx="8" formatCode="General">
                  <c:v>1968</c:v>
                </c:pt>
                <c:pt idx="9" formatCode="General">
                  <c:v>1969</c:v>
                </c:pt>
                <c:pt idx="10" formatCode="General">
                  <c:v>1970</c:v>
                </c:pt>
                <c:pt idx="11" formatCode="General">
                  <c:v>1971</c:v>
                </c:pt>
                <c:pt idx="12" formatCode="General">
                  <c:v>1972</c:v>
                </c:pt>
                <c:pt idx="13" formatCode="General">
                  <c:v>1973</c:v>
                </c:pt>
                <c:pt idx="14" formatCode="General">
                  <c:v>1974</c:v>
                </c:pt>
                <c:pt idx="15" formatCode="General">
                  <c:v>1975</c:v>
                </c:pt>
                <c:pt idx="16" formatCode="General">
                  <c:v>1976</c:v>
                </c:pt>
                <c:pt idx="17" formatCode="General">
                  <c:v>1977</c:v>
                </c:pt>
                <c:pt idx="18" formatCode="General">
                  <c:v>1978</c:v>
                </c:pt>
                <c:pt idx="19" formatCode="General">
                  <c:v>1979</c:v>
                </c:pt>
                <c:pt idx="20" formatCode="General">
                  <c:v>1980</c:v>
                </c:pt>
                <c:pt idx="21" formatCode="General">
                  <c:v>1981</c:v>
                </c:pt>
                <c:pt idx="22" formatCode="General">
                  <c:v>1982</c:v>
                </c:pt>
                <c:pt idx="23" formatCode="General">
                  <c:v>1983</c:v>
                </c:pt>
                <c:pt idx="24" formatCode="General">
                  <c:v>1984</c:v>
                </c:pt>
                <c:pt idx="25" formatCode="General">
                  <c:v>1985</c:v>
                </c:pt>
                <c:pt idx="26" formatCode="General">
                  <c:v>1986</c:v>
                </c:pt>
                <c:pt idx="27" formatCode="General">
                  <c:v>1987</c:v>
                </c:pt>
                <c:pt idx="28" formatCode="General">
                  <c:v>1988</c:v>
                </c:pt>
                <c:pt idx="29" formatCode="General">
                  <c:v>1989</c:v>
                </c:pt>
                <c:pt idx="30" formatCode="General">
                  <c:v>1990</c:v>
                </c:pt>
                <c:pt idx="31" formatCode="General">
                  <c:v>1991</c:v>
                </c:pt>
                <c:pt idx="32" formatCode="General">
                  <c:v>1992</c:v>
                </c:pt>
                <c:pt idx="33" formatCode="General">
                  <c:v>1993</c:v>
                </c:pt>
                <c:pt idx="34" formatCode="General">
                  <c:v>1994</c:v>
                </c:pt>
                <c:pt idx="35" formatCode="General">
                  <c:v>1995</c:v>
                </c:pt>
                <c:pt idx="36" formatCode="General">
                  <c:v>1996</c:v>
                </c:pt>
                <c:pt idx="37" formatCode="General">
                  <c:v>1997</c:v>
                </c:pt>
                <c:pt idx="38" formatCode="General">
                  <c:v>1998</c:v>
                </c:pt>
                <c:pt idx="39" formatCode="General">
                  <c:v>1999</c:v>
                </c:pt>
                <c:pt idx="40" formatCode="General">
                  <c:v>2000</c:v>
                </c:pt>
                <c:pt idx="41" formatCode="General">
                  <c:v>2001</c:v>
                </c:pt>
                <c:pt idx="42" formatCode="General">
                  <c:v>2002</c:v>
                </c:pt>
                <c:pt idx="43" formatCode="General">
                  <c:v>2003</c:v>
                </c:pt>
                <c:pt idx="44" formatCode="General">
                  <c:v>2004</c:v>
                </c:pt>
                <c:pt idx="45" formatCode="General">
                  <c:v>2005</c:v>
                </c:pt>
                <c:pt idx="46" formatCode="General">
                  <c:v>2006</c:v>
                </c:pt>
                <c:pt idx="47" formatCode="General">
                  <c:v>2007</c:v>
                </c:pt>
              </c:numCache>
            </c:numRef>
          </c:cat>
          <c:val>
            <c:numRef>
              <c:f>Sheet1!$H$2:$H$49</c:f>
              <c:numCache>
                <c:formatCode>0.0_);\(0.0\)</c:formatCode>
                <c:ptCount val="48"/>
                <c:pt idx="0">
                  <c:v>5.4</c:v>
                </c:pt>
                <c:pt idx="1">
                  <c:v>5.8</c:v>
                </c:pt>
                <c:pt idx="2">
                  <c:v>5.8</c:v>
                </c:pt>
                <c:pt idx="3">
                  <c:v>5.9</c:v>
                </c:pt>
                <c:pt idx="4">
                  <c:v>5.9</c:v>
                </c:pt>
                <c:pt idx="5">
                  <c:v>5.9</c:v>
                </c:pt>
                <c:pt idx="6">
                  <c:v>5.9</c:v>
                </c:pt>
                <c:pt idx="7">
                  <c:v>6.2</c:v>
                </c:pt>
                <c:pt idx="8">
                  <c:v>6.5</c:v>
                </c:pt>
                <c:pt idx="9">
                  <c:v>6.6</c:v>
                </c:pt>
                <c:pt idx="10">
                  <c:v>6.9</c:v>
                </c:pt>
                <c:pt idx="11">
                  <c:v>7.2</c:v>
                </c:pt>
                <c:pt idx="12">
                  <c:v>7</c:v>
                </c:pt>
                <c:pt idx="13">
                  <c:v>6.7</c:v>
                </c:pt>
                <c:pt idx="14">
                  <c:v>6.6</c:v>
                </c:pt>
                <c:pt idx="15">
                  <c:v>7</c:v>
                </c:pt>
                <c:pt idx="16">
                  <c:v>7</c:v>
                </c:pt>
                <c:pt idx="17">
                  <c:v>6.9</c:v>
                </c:pt>
                <c:pt idx="18">
                  <c:v>6.9</c:v>
                </c:pt>
                <c:pt idx="19">
                  <c:v>6.8</c:v>
                </c:pt>
                <c:pt idx="20">
                  <c:v>7</c:v>
                </c:pt>
                <c:pt idx="21">
                  <c:v>7.2</c:v>
                </c:pt>
                <c:pt idx="22">
                  <c:v>8</c:v>
                </c:pt>
                <c:pt idx="23">
                  <c:v>8.1999999999999993</c:v>
                </c:pt>
                <c:pt idx="24">
                  <c:v>8.1</c:v>
                </c:pt>
                <c:pt idx="25">
                  <c:v>8.1</c:v>
                </c:pt>
                <c:pt idx="26">
                  <c:v>8.4</c:v>
                </c:pt>
                <c:pt idx="27">
                  <c:v>8.3000000000000007</c:v>
                </c:pt>
                <c:pt idx="28">
                  <c:v>8.1999999999999993</c:v>
                </c:pt>
                <c:pt idx="29">
                  <c:v>8.4</c:v>
                </c:pt>
                <c:pt idx="30">
                  <c:v>8.9</c:v>
                </c:pt>
                <c:pt idx="31">
                  <c:v>9.6</c:v>
                </c:pt>
                <c:pt idx="32">
                  <c:v>9.8000000000000007</c:v>
                </c:pt>
                <c:pt idx="33">
                  <c:v>9.6999999999999993</c:v>
                </c:pt>
                <c:pt idx="34">
                  <c:v>9.4</c:v>
                </c:pt>
                <c:pt idx="35">
                  <c:v>9</c:v>
                </c:pt>
                <c:pt idx="36">
                  <c:v>8.8000000000000007</c:v>
                </c:pt>
                <c:pt idx="37">
                  <c:v>8.8000000000000007</c:v>
                </c:pt>
                <c:pt idx="38">
                  <c:v>9</c:v>
                </c:pt>
                <c:pt idx="39">
                  <c:v>8.9</c:v>
                </c:pt>
                <c:pt idx="40">
                  <c:v>8.8000000000000007</c:v>
                </c:pt>
                <c:pt idx="41">
                  <c:v>9.3000000000000007</c:v>
                </c:pt>
                <c:pt idx="42">
                  <c:v>9.6</c:v>
                </c:pt>
                <c:pt idx="43">
                  <c:v>9.8000000000000007</c:v>
                </c:pt>
                <c:pt idx="44">
                  <c:v>9.8000000000000007</c:v>
                </c:pt>
                <c:pt idx="45">
                  <c:v>9.9</c:v>
                </c:pt>
                <c:pt idx="46">
                  <c:v>10</c:v>
                </c:pt>
                <c:pt idx="47">
                  <c:v>10.1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Sheet1!$G$1</c:f>
              <c:strCache>
                <c:ptCount val="1"/>
                <c:pt idx="0">
                  <c:v>Italy (#6)</c:v>
                </c:pt>
              </c:strCache>
            </c:strRef>
          </c:tx>
          <c:spPr>
            <a:ln w="76200">
              <a:solidFill>
                <a:srgbClr val="002060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Sheet1!$A$2:$A$49</c:f>
              <c:numCache>
                <c:formatCode>0_);\(0\)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 formatCode="General">
                  <c:v>1965</c:v>
                </c:pt>
                <c:pt idx="6" formatCode="General">
                  <c:v>1966</c:v>
                </c:pt>
                <c:pt idx="7" formatCode="General">
                  <c:v>1967</c:v>
                </c:pt>
                <c:pt idx="8" formatCode="General">
                  <c:v>1968</c:v>
                </c:pt>
                <c:pt idx="9" formatCode="General">
                  <c:v>1969</c:v>
                </c:pt>
                <c:pt idx="10" formatCode="General">
                  <c:v>1970</c:v>
                </c:pt>
                <c:pt idx="11" formatCode="General">
                  <c:v>1971</c:v>
                </c:pt>
                <c:pt idx="12" formatCode="General">
                  <c:v>1972</c:v>
                </c:pt>
                <c:pt idx="13" formatCode="General">
                  <c:v>1973</c:v>
                </c:pt>
                <c:pt idx="14" formatCode="General">
                  <c:v>1974</c:v>
                </c:pt>
                <c:pt idx="15" formatCode="General">
                  <c:v>1975</c:v>
                </c:pt>
                <c:pt idx="16" formatCode="General">
                  <c:v>1976</c:v>
                </c:pt>
                <c:pt idx="17" formatCode="General">
                  <c:v>1977</c:v>
                </c:pt>
                <c:pt idx="18" formatCode="General">
                  <c:v>1978</c:v>
                </c:pt>
                <c:pt idx="19" formatCode="General">
                  <c:v>1979</c:v>
                </c:pt>
                <c:pt idx="20" formatCode="General">
                  <c:v>1980</c:v>
                </c:pt>
                <c:pt idx="21" formatCode="General">
                  <c:v>1981</c:v>
                </c:pt>
                <c:pt idx="22" formatCode="General">
                  <c:v>1982</c:v>
                </c:pt>
                <c:pt idx="23" formatCode="General">
                  <c:v>1983</c:v>
                </c:pt>
                <c:pt idx="24" formatCode="General">
                  <c:v>1984</c:v>
                </c:pt>
                <c:pt idx="25" formatCode="General">
                  <c:v>1985</c:v>
                </c:pt>
                <c:pt idx="26" formatCode="General">
                  <c:v>1986</c:v>
                </c:pt>
                <c:pt idx="27" formatCode="General">
                  <c:v>1987</c:v>
                </c:pt>
                <c:pt idx="28" formatCode="General">
                  <c:v>1988</c:v>
                </c:pt>
                <c:pt idx="29" formatCode="General">
                  <c:v>1989</c:v>
                </c:pt>
                <c:pt idx="30" formatCode="General">
                  <c:v>1990</c:v>
                </c:pt>
                <c:pt idx="31" formatCode="General">
                  <c:v>1991</c:v>
                </c:pt>
                <c:pt idx="32" formatCode="General">
                  <c:v>1992</c:v>
                </c:pt>
                <c:pt idx="33" formatCode="General">
                  <c:v>1993</c:v>
                </c:pt>
                <c:pt idx="34" formatCode="General">
                  <c:v>1994</c:v>
                </c:pt>
                <c:pt idx="35" formatCode="General">
                  <c:v>1995</c:v>
                </c:pt>
                <c:pt idx="36" formatCode="General">
                  <c:v>1996</c:v>
                </c:pt>
                <c:pt idx="37" formatCode="General">
                  <c:v>1997</c:v>
                </c:pt>
                <c:pt idx="38" formatCode="General">
                  <c:v>1998</c:v>
                </c:pt>
                <c:pt idx="39" formatCode="General">
                  <c:v>1999</c:v>
                </c:pt>
                <c:pt idx="40" formatCode="General">
                  <c:v>2000</c:v>
                </c:pt>
                <c:pt idx="41" formatCode="General">
                  <c:v>2001</c:v>
                </c:pt>
                <c:pt idx="42" formatCode="General">
                  <c:v>2002</c:v>
                </c:pt>
                <c:pt idx="43" formatCode="General">
                  <c:v>2003</c:v>
                </c:pt>
                <c:pt idx="44" formatCode="General">
                  <c:v>2004</c:v>
                </c:pt>
                <c:pt idx="45" formatCode="General">
                  <c:v>2005</c:v>
                </c:pt>
                <c:pt idx="46" formatCode="General">
                  <c:v>2006</c:v>
                </c:pt>
                <c:pt idx="47" formatCode="General">
                  <c:v>2007</c:v>
                </c:pt>
              </c:numCache>
            </c:numRef>
          </c:cat>
          <c:val>
            <c:numRef>
              <c:f>Sheet1!$G$2:$G$49</c:f>
              <c:numCache>
                <c:formatCode>0.0_);\(0.0\)</c:formatCode>
                <c:ptCount val="48"/>
                <c:pt idx="0">
                  <c:v>3.4703626066289979</c:v>
                </c:pt>
                <c:pt idx="1">
                  <c:v>3.4703609151337078</c:v>
                </c:pt>
                <c:pt idx="2">
                  <c:v>3.3739652702177652</c:v>
                </c:pt>
                <c:pt idx="3">
                  <c:v>3.5667690979023638</c:v>
                </c:pt>
                <c:pt idx="4">
                  <c:v>3.8559612797461371</c:v>
                </c:pt>
                <c:pt idx="5">
                  <c:v>4.1451435687198215</c:v>
                </c:pt>
                <c:pt idx="6">
                  <c:v>4.3379405720715729</c:v>
                </c:pt>
                <c:pt idx="7">
                  <c:v>4.53077531450477</c:v>
                </c:pt>
                <c:pt idx="8">
                  <c:v>4.6271976118317113</c:v>
                </c:pt>
                <c:pt idx="9">
                  <c:v>4.7235200281319702</c:v>
                </c:pt>
                <c:pt idx="10">
                  <c:v>4.9162452608803591</c:v>
                </c:pt>
                <c:pt idx="11">
                  <c:v>5.3019250929136064</c:v>
                </c:pt>
                <c:pt idx="12">
                  <c:v>5.6878036540371824</c:v>
                </c:pt>
                <c:pt idx="13">
                  <c:v>5.6877373281331849</c:v>
                </c:pt>
                <c:pt idx="14">
                  <c:v>5.6870369213397316</c:v>
                </c:pt>
                <c:pt idx="15">
                  <c:v>5.9761772591279447</c:v>
                </c:pt>
                <c:pt idx="16">
                  <c:v>5.8808269280061838</c:v>
                </c:pt>
                <c:pt idx="17">
                  <c:v>5.4963686579652151</c:v>
                </c:pt>
                <c:pt idx="18">
                  <c:v>5.6874056986131949</c:v>
                </c:pt>
                <c:pt idx="19">
                  <c:v>5.8761970869444156</c:v>
                </c:pt>
                <c:pt idx="20">
                  <c:v>6.7471217299393933</c:v>
                </c:pt>
                <c:pt idx="21">
                  <c:v>6.6579627630129865</c:v>
                </c:pt>
                <c:pt idx="22">
                  <c:v>6.7571089454545454</c:v>
                </c:pt>
                <c:pt idx="23">
                  <c:v>6.8332273662337659</c:v>
                </c:pt>
                <c:pt idx="24">
                  <c:v>6.6242114805194809</c:v>
                </c:pt>
                <c:pt idx="25">
                  <c:v>6.7668454545454546</c:v>
                </c:pt>
                <c:pt idx="26">
                  <c:v>6.7911212121212126</c:v>
                </c:pt>
                <c:pt idx="27">
                  <c:v>7.1572575757575763</c:v>
                </c:pt>
                <c:pt idx="28">
                  <c:v>7.3</c:v>
                </c:pt>
                <c:pt idx="29">
                  <c:v>7.3</c:v>
                </c:pt>
                <c:pt idx="30">
                  <c:v>7.7</c:v>
                </c:pt>
                <c:pt idx="31">
                  <c:v>7.9</c:v>
                </c:pt>
                <c:pt idx="32">
                  <c:v>8</c:v>
                </c:pt>
                <c:pt idx="33">
                  <c:v>7.9</c:v>
                </c:pt>
                <c:pt idx="34">
                  <c:v>7.6</c:v>
                </c:pt>
                <c:pt idx="35">
                  <c:v>7.3</c:v>
                </c:pt>
                <c:pt idx="36">
                  <c:v>7.4</c:v>
                </c:pt>
                <c:pt idx="37">
                  <c:v>7.7</c:v>
                </c:pt>
                <c:pt idx="38">
                  <c:v>7.7</c:v>
                </c:pt>
                <c:pt idx="39">
                  <c:v>7.8</c:v>
                </c:pt>
                <c:pt idx="40">
                  <c:v>8.1</c:v>
                </c:pt>
                <c:pt idx="41">
                  <c:v>8.1999999999999993</c:v>
                </c:pt>
                <c:pt idx="42">
                  <c:v>8.3000000000000007</c:v>
                </c:pt>
                <c:pt idx="43">
                  <c:v>8.3000000000000007</c:v>
                </c:pt>
                <c:pt idx="44">
                  <c:v>8.6999999999999993</c:v>
                </c:pt>
                <c:pt idx="45">
                  <c:v>8.9</c:v>
                </c:pt>
                <c:pt idx="46">
                  <c:v>9</c:v>
                </c:pt>
                <c:pt idx="47">
                  <c:v>8.6999999999999993</c:v>
                </c:pt>
              </c:numCache>
            </c:numRef>
          </c:val>
          <c:smooth val="0"/>
        </c:ser>
        <c:ser>
          <c:idx val="0"/>
          <c:order val="5"/>
          <c:tx>
            <c:strRef>
              <c:f>Sheet1!$E$1</c:f>
              <c:strCache>
                <c:ptCount val="1"/>
                <c:pt idx="0">
                  <c:v>UK (#4)</c:v>
                </c:pt>
              </c:strCache>
            </c:strRef>
          </c:tx>
          <c:spPr>
            <a:ln w="76200">
              <a:solidFill>
                <a:srgbClr val="7030A0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Sheet1!$A$2:$A$49</c:f>
              <c:numCache>
                <c:formatCode>0_);\(0\)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 formatCode="General">
                  <c:v>1965</c:v>
                </c:pt>
                <c:pt idx="6" formatCode="General">
                  <c:v>1966</c:v>
                </c:pt>
                <c:pt idx="7" formatCode="General">
                  <c:v>1967</c:v>
                </c:pt>
                <c:pt idx="8" formatCode="General">
                  <c:v>1968</c:v>
                </c:pt>
                <c:pt idx="9" formatCode="General">
                  <c:v>1969</c:v>
                </c:pt>
                <c:pt idx="10" formatCode="General">
                  <c:v>1970</c:v>
                </c:pt>
                <c:pt idx="11" formatCode="General">
                  <c:v>1971</c:v>
                </c:pt>
                <c:pt idx="12" formatCode="General">
                  <c:v>1972</c:v>
                </c:pt>
                <c:pt idx="13" formatCode="General">
                  <c:v>1973</c:v>
                </c:pt>
                <c:pt idx="14" formatCode="General">
                  <c:v>1974</c:v>
                </c:pt>
                <c:pt idx="15" formatCode="General">
                  <c:v>1975</c:v>
                </c:pt>
                <c:pt idx="16" formatCode="General">
                  <c:v>1976</c:v>
                </c:pt>
                <c:pt idx="17" formatCode="General">
                  <c:v>1977</c:v>
                </c:pt>
                <c:pt idx="18" formatCode="General">
                  <c:v>1978</c:v>
                </c:pt>
                <c:pt idx="19" formatCode="General">
                  <c:v>1979</c:v>
                </c:pt>
                <c:pt idx="20" formatCode="General">
                  <c:v>1980</c:v>
                </c:pt>
                <c:pt idx="21" formatCode="General">
                  <c:v>1981</c:v>
                </c:pt>
                <c:pt idx="22" formatCode="General">
                  <c:v>1982</c:v>
                </c:pt>
                <c:pt idx="23" formatCode="General">
                  <c:v>1983</c:v>
                </c:pt>
                <c:pt idx="24" formatCode="General">
                  <c:v>1984</c:v>
                </c:pt>
                <c:pt idx="25" formatCode="General">
                  <c:v>1985</c:v>
                </c:pt>
                <c:pt idx="26" formatCode="General">
                  <c:v>1986</c:v>
                </c:pt>
                <c:pt idx="27" formatCode="General">
                  <c:v>1987</c:v>
                </c:pt>
                <c:pt idx="28" formatCode="General">
                  <c:v>1988</c:v>
                </c:pt>
                <c:pt idx="29" formatCode="General">
                  <c:v>1989</c:v>
                </c:pt>
                <c:pt idx="30" formatCode="General">
                  <c:v>1990</c:v>
                </c:pt>
                <c:pt idx="31" formatCode="General">
                  <c:v>1991</c:v>
                </c:pt>
                <c:pt idx="32" formatCode="General">
                  <c:v>1992</c:v>
                </c:pt>
                <c:pt idx="33" formatCode="General">
                  <c:v>1993</c:v>
                </c:pt>
                <c:pt idx="34" formatCode="General">
                  <c:v>1994</c:v>
                </c:pt>
                <c:pt idx="35" formatCode="General">
                  <c:v>1995</c:v>
                </c:pt>
                <c:pt idx="36" formatCode="General">
                  <c:v>1996</c:v>
                </c:pt>
                <c:pt idx="37" formatCode="General">
                  <c:v>1997</c:v>
                </c:pt>
                <c:pt idx="38" formatCode="General">
                  <c:v>1998</c:v>
                </c:pt>
                <c:pt idx="39" formatCode="General">
                  <c:v>1999</c:v>
                </c:pt>
                <c:pt idx="40" formatCode="General">
                  <c:v>2000</c:v>
                </c:pt>
                <c:pt idx="41" formatCode="General">
                  <c:v>2001</c:v>
                </c:pt>
                <c:pt idx="42" formatCode="General">
                  <c:v>2002</c:v>
                </c:pt>
                <c:pt idx="43" formatCode="General">
                  <c:v>2003</c:v>
                </c:pt>
                <c:pt idx="44" formatCode="General">
                  <c:v>2004</c:v>
                </c:pt>
                <c:pt idx="45" formatCode="General">
                  <c:v>2005</c:v>
                </c:pt>
                <c:pt idx="46" formatCode="General">
                  <c:v>2006</c:v>
                </c:pt>
                <c:pt idx="47" formatCode="General">
                  <c:v>2007</c:v>
                </c:pt>
              </c:numCache>
            </c:numRef>
          </c:cat>
          <c:val>
            <c:numRef>
              <c:f>Sheet1!$E$2:$E$49</c:f>
              <c:numCache>
                <c:formatCode>0.0_);\(0.0\)</c:formatCode>
                <c:ptCount val="48"/>
                <c:pt idx="0">
                  <c:v>3.9</c:v>
                </c:pt>
                <c:pt idx="1">
                  <c:v>4</c:v>
                </c:pt>
                <c:pt idx="2">
                  <c:v>4</c:v>
                </c:pt>
                <c:pt idx="3">
                  <c:v>4.0999999999999996</c:v>
                </c:pt>
                <c:pt idx="4">
                  <c:v>4.0999999999999996</c:v>
                </c:pt>
                <c:pt idx="5">
                  <c:v>4.0999999999999996</c:v>
                </c:pt>
                <c:pt idx="6">
                  <c:v>4.3</c:v>
                </c:pt>
                <c:pt idx="7">
                  <c:v>4.4000000000000004</c:v>
                </c:pt>
                <c:pt idx="8">
                  <c:v>4.5</c:v>
                </c:pt>
                <c:pt idx="9">
                  <c:v>4.4000000000000004</c:v>
                </c:pt>
                <c:pt idx="10">
                  <c:v>4.5</c:v>
                </c:pt>
                <c:pt idx="11">
                  <c:v>4.5</c:v>
                </c:pt>
                <c:pt idx="12">
                  <c:v>4.5999999999999996</c:v>
                </c:pt>
                <c:pt idx="13">
                  <c:v>4.5999999999999996</c:v>
                </c:pt>
                <c:pt idx="14">
                  <c:v>5.2</c:v>
                </c:pt>
                <c:pt idx="15">
                  <c:v>5.4</c:v>
                </c:pt>
                <c:pt idx="16">
                  <c:v>5.4</c:v>
                </c:pt>
                <c:pt idx="17">
                  <c:v>5.3</c:v>
                </c:pt>
                <c:pt idx="18">
                  <c:v>5.3</c:v>
                </c:pt>
                <c:pt idx="19">
                  <c:v>5.2</c:v>
                </c:pt>
                <c:pt idx="20">
                  <c:v>5.6</c:v>
                </c:pt>
                <c:pt idx="21">
                  <c:v>5.9</c:v>
                </c:pt>
                <c:pt idx="22">
                  <c:v>5.7</c:v>
                </c:pt>
                <c:pt idx="23">
                  <c:v>5.9</c:v>
                </c:pt>
                <c:pt idx="24">
                  <c:v>5.9</c:v>
                </c:pt>
                <c:pt idx="25">
                  <c:v>5.8</c:v>
                </c:pt>
                <c:pt idx="26">
                  <c:v>5.8</c:v>
                </c:pt>
                <c:pt idx="27">
                  <c:v>5.9</c:v>
                </c:pt>
                <c:pt idx="28">
                  <c:v>5.8</c:v>
                </c:pt>
                <c:pt idx="29">
                  <c:v>5.8</c:v>
                </c:pt>
                <c:pt idx="30">
                  <c:v>5.9</c:v>
                </c:pt>
                <c:pt idx="31">
                  <c:v>6.3</c:v>
                </c:pt>
                <c:pt idx="32">
                  <c:v>6.8</c:v>
                </c:pt>
                <c:pt idx="33">
                  <c:v>6.8</c:v>
                </c:pt>
                <c:pt idx="34">
                  <c:v>6.9</c:v>
                </c:pt>
                <c:pt idx="35">
                  <c:v>6.8</c:v>
                </c:pt>
                <c:pt idx="36">
                  <c:v>6.8</c:v>
                </c:pt>
                <c:pt idx="37">
                  <c:v>6.6</c:v>
                </c:pt>
                <c:pt idx="38">
                  <c:v>6.7</c:v>
                </c:pt>
                <c:pt idx="39">
                  <c:v>6.9</c:v>
                </c:pt>
                <c:pt idx="40">
                  <c:v>7</c:v>
                </c:pt>
                <c:pt idx="41">
                  <c:v>7.3</c:v>
                </c:pt>
                <c:pt idx="42">
                  <c:v>7.6</c:v>
                </c:pt>
                <c:pt idx="43">
                  <c:v>7.8</c:v>
                </c:pt>
                <c:pt idx="44">
                  <c:v>8.1</c:v>
                </c:pt>
                <c:pt idx="45">
                  <c:v>8.1999999999999993</c:v>
                </c:pt>
                <c:pt idx="46">
                  <c:v>8.5</c:v>
                </c:pt>
                <c:pt idx="47">
                  <c:v>8.4</c:v>
                </c:pt>
              </c:numCache>
            </c:numRef>
          </c:val>
          <c:smooth val="0"/>
        </c:ser>
        <c:ser>
          <c:idx val="2"/>
          <c:order val="6"/>
          <c:tx>
            <c:strRef>
              <c:f>Sheet1!$C$1</c:f>
              <c:strCache>
                <c:ptCount val="1"/>
                <c:pt idx="0">
                  <c:v>Japan (#2)</c:v>
                </c:pt>
              </c:strCache>
            </c:strRef>
          </c:tx>
          <c:spPr>
            <a:ln w="76200">
              <a:solidFill>
                <a:srgbClr val="006600"/>
              </a:solidFill>
            </a:ln>
          </c:spPr>
          <c:marker>
            <c:symbol val="none"/>
          </c:marker>
          <c:dLbls>
            <c:delete val="1"/>
          </c:dLbls>
          <c:cat>
            <c:numRef>
              <c:f>Sheet1!$A$2:$A$49</c:f>
              <c:numCache>
                <c:formatCode>0_);\(0\)</c:formatCode>
                <c:ptCount val="48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 formatCode="General">
                  <c:v>1965</c:v>
                </c:pt>
                <c:pt idx="6" formatCode="General">
                  <c:v>1966</c:v>
                </c:pt>
                <c:pt idx="7" formatCode="General">
                  <c:v>1967</c:v>
                </c:pt>
                <c:pt idx="8" formatCode="General">
                  <c:v>1968</c:v>
                </c:pt>
                <c:pt idx="9" formatCode="General">
                  <c:v>1969</c:v>
                </c:pt>
                <c:pt idx="10" formatCode="General">
                  <c:v>1970</c:v>
                </c:pt>
                <c:pt idx="11" formatCode="General">
                  <c:v>1971</c:v>
                </c:pt>
                <c:pt idx="12" formatCode="General">
                  <c:v>1972</c:v>
                </c:pt>
                <c:pt idx="13" formatCode="General">
                  <c:v>1973</c:v>
                </c:pt>
                <c:pt idx="14" formatCode="General">
                  <c:v>1974</c:v>
                </c:pt>
                <c:pt idx="15" formatCode="General">
                  <c:v>1975</c:v>
                </c:pt>
                <c:pt idx="16" formatCode="General">
                  <c:v>1976</c:v>
                </c:pt>
                <c:pt idx="17" formatCode="General">
                  <c:v>1977</c:v>
                </c:pt>
                <c:pt idx="18" formatCode="General">
                  <c:v>1978</c:v>
                </c:pt>
                <c:pt idx="19" formatCode="General">
                  <c:v>1979</c:v>
                </c:pt>
                <c:pt idx="20" formatCode="General">
                  <c:v>1980</c:v>
                </c:pt>
                <c:pt idx="21" formatCode="General">
                  <c:v>1981</c:v>
                </c:pt>
                <c:pt idx="22" formatCode="General">
                  <c:v>1982</c:v>
                </c:pt>
                <c:pt idx="23" formatCode="General">
                  <c:v>1983</c:v>
                </c:pt>
                <c:pt idx="24" formatCode="General">
                  <c:v>1984</c:v>
                </c:pt>
                <c:pt idx="25" formatCode="General">
                  <c:v>1985</c:v>
                </c:pt>
                <c:pt idx="26" formatCode="General">
                  <c:v>1986</c:v>
                </c:pt>
                <c:pt idx="27" formatCode="General">
                  <c:v>1987</c:v>
                </c:pt>
                <c:pt idx="28" formatCode="General">
                  <c:v>1988</c:v>
                </c:pt>
                <c:pt idx="29" formatCode="General">
                  <c:v>1989</c:v>
                </c:pt>
                <c:pt idx="30" formatCode="General">
                  <c:v>1990</c:v>
                </c:pt>
                <c:pt idx="31" formatCode="General">
                  <c:v>1991</c:v>
                </c:pt>
                <c:pt idx="32" formatCode="General">
                  <c:v>1992</c:v>
                </c:pt>
                <c:pt idx="33" formatCode="General">
                  <c:v>1993</c:v>
                </c:pt>
                <c:pt idx="34" formatCode="General">
                  <c:v>1994</c:v>
                </c:pt>
                <c:pt idx="35" formatCode="General">
                  <c:v>1995</c:v>
                </c:pt>
                <c:pt idx="36" formatCode="General">
                  <c:v>1996</c:v>
                </c:pt>
                <c:pt idx="37" formatCode="General">
                  <c:v>1997</c:v>
                </c:pt>
                <c:pt idx="38" formatCode="General">
                  <c:v>1998</c:v>
                </c:pt>
                <c:pt idx="39" formatCode="General">
                  <c:v>1999</c:v>
                </c:pt>
                <c:pt idx="40" formatCode="General">
                  <c:v>2000</c:v>
                </c:pt>
                <c:pt idx="41" formatCode="General">
                  <c:v>2001</c:v>
                </c:pt>
                <c:pt idx="42" formatCode="General">
                  <c:v>2002</c:v>
                </c:pt>
                <c:pt idx="43" formatCode="General">
                  <c:v>2003</c:v>
                </c:pt>
                <c:pt idx="44" formatCode="General">
                  <c:v>2004</c:v>
                </c:pt>
                <c:pt idx="45" formatCode="General">
                  <c:v>2005</c:v>
                </c:pt>
                <c:pt idx="46" formatCode="General">
                  <c:v>2006</c:v>
                </c:pt>
                <c:pt idx="47" formatCode="General">
                  <c:v>2007</c:v>
                </c:pt>
              </c:numCache>
            </c:numRef>
          </c:cat>
          <c:val>
            <c:numRef>
              <c:f>Sheet1!$C$2:$C$49</c:f>
              <c:numCache>
                <c:formatCode>0.0_);\(0.0\)</c:formatCode>
                <c:ptCount val="48"/>
                <c:pt idx="0">
                  <c:v>3</c:v>
                </c:pt>
                <c:pt idx="1">
                  <c:v>3.4</c:v>
                </c:pt>
                <c:pt idx="2">
                  <c:v>3.6</c:v>
                </c:pt>
                <c:pt idx="3">
                  <c:v>3.8</c:v>
                </c:pt>
                <c:pt idx="4">
                  <c:v>3.5</c:v>
                </c:pt>
                <c:pt idx="5">
                  <c:v>4.4000000000000004</c:v>
                </c:pt>
                <c:pt idx="6">
                  <c:v>4.5</c:v>
                </c:pt>
                <c:pt idx="7">
                  <c:v>4.5999999999999996</c:v>
                </c:pt>
                <c:pt idx="8">
                  <c:v>4.5999999999999996</c:v>
                </c:pt>
                <c:pt idx="9">
                  <c:v>4.5999999999999996</c:v>
                </c:pt>
                <c:pt idx="10">
                  <c:v>4.5999999999999996</c:v>
                </c:pt>
                <c:pt idx="11">
                  <c:v>4.7</c:v>
                </c:pt>
                <c:pt idx="12">
                  <c:v>4.8</c:v>
                </c:pt>
                <c:pt idx="13">
                  <c:v>4.7</c:v>
                </c:pt>
                <c:pt idx="14">
                  <c:v>5.0999999999999996</c:v>
                </c:pt>
                <c:pt idx="15">
                  <c:v>5.7</c:v>
                </c:pt>
                <c:pt idx="16">
                  <c:v>5.7</c:v>
                </c:pt>
                <c:pt idx="17">
                  <c:v>5.8</c:v>
                </c:pt>
                <c:pt idx="18">
                  <c:v>6</c:v>
                </c:pt>
                <c:pt idx="19">
                  <c:v>6.1</c:v>
                </c:pt>
                <c:pt idx="20">
                  <c:v>6.5</c:v>
                </c:pt>
                <c:pt idx="21">
                  <c:v>6.6</c:v>
                </c:pt>
                <c:pt idx="22">
                  <c:v>6.8</c:v>
                </c:pt>
                <c:pt idx="23">
                  <c:v>6.9</c:v>
                </c:pt>
                <c:pt idx="24">
                  <c:v>6.7</c:v>
                </c:pt>
                <c:pt idx="25">
                  <c:v>6.7</c:v>
                </c:pt>
                <c:pt idx="26">
                  <c:v>6.7</c:v>
                </c:pt>
                <c:pt idx="27">
                  <c:v>6.7</c:v>
                </c:pt>
                <c:pt idx="28">
                  <c:v>6.4</c:v>
                </c:pt>
                <c:pt idx="29">
                  <c:v>6.1</c:v>
                </c:pt>
                <c:pt idx="30">
                  <c:v>6</c:v>
                </c:pt>
                <c:pt idx="31">
                  <c:v>6</c:v>
                </c:pt>
                <c:pt idx="32">
                  <c:v>6.3</c:v>
                </c:pt>
                <c:pt idx="33">
                  <c:v>6.5</c:v>
                </c:pt>
                <c:pt idx="34">
                  <c:v>6.8</c:v>
                </c:pt>
                <c:pt idx="35">
                  <c:v>6.9</c:v>
                </c:pt>
                <c:pt idx="36">
                  <c:v>7</c:v>
                </c:pt>
                <c:pt idx="37">
                  <c:v>7</c:v>
                </c:pt>
                <c:pt idx="38">
                  <c:v>7.3</c:v>
                </c:pt>
                <c:pt idx="39">
                  <c:v>7.5</c:v>
                </c:pt>
                <c:pt idx="40">
                  <c:v>7.7</c:v>
                </c:pt>
                <c:pt idx="41">
                  <c:v>7.9</c:v>
                </c:pt>
                <c:pt idx="42">
                  <c:v>8</c:v>
                </c:pt>
                <c:pt idx="43">
                  <c:v>8.1</c:v>
                </c:pt>
                <c:pt idx="44">
                  <c:v>8</c:v>
                </c:pt>
                <c:pt idx="45">
                  <c:v>8.1999999999999993</c:v>
                </c:pt>
                <c:pt idx="46">
                  <c:v>8.1</c:v>
                </c:pt>
                <c:pt idx="47">
                  <c:v>8.1699999999999946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1419264"/>
        <c:axId val="101425536"/>
      </c:lineChart>
      <c:catAx>
        <c:axId val="10141926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6"/>
              <c:y val="0.91568627450980955"/>
            </c:manualLayout>
          </c:layout>
          <c:overlay val="0"/>
          <c:spPr>
            <a:noFill/>
            <a:ln w="24325">
              <a:noFill/>
            </a:ln>
          </c:spPr>
        </c:title>
        <c:numFmt formatCode="0_);\(0\)" sourceLinked="1"/>
        <c:majorTickMark val="none"/>
        <c:minorTickMark val="none"/>
        <c:tickLblPos val="nextTo"/>
        <c:spPr>
          <a:noFill/>
          <a:ln w="12162">
            <a:noFill/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1425536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101425536"/>
        <c:scaling>
          <c:orientation val="minMax"/>
          <c:max val="18"/>
          <c:min val="2"/>
        </c:scaling>
        <c:delete val="0"/>
        <c:axPos val="r"/>
        <c:majorGridlines/>
        <c:numFmt formatCode="#,##0" sourceLinked="0"/>
        <c:majorTickMark val="out"/>
        <c:minorTickMark val="none"/>
        <c:tickLblPos val="nextTo"/>
        <c:spPr>
          <a:noFill/>
          <a:ln w="1216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1419264"/>
        <c:crosses val="max"/>
        <c:crossBetween val="between"/>
        <c:majorUnit val="3"/>
        <c:minorUnit val="1"/>
      </c:valAx>
      <c:spPr>
        <a:solidFill>
          <a:srgbClr val="B7ECFF"/>
        </a:solidFill>
        <a:ln w="24325">
          <a:noFill/>
        </a:ln>
      </c:spPr>
    </c:plotArea>
    <c:legend>
      <c:legendPos val="t"/>
      <c:layout>
        <c:manualLayout>
          <c:xMode val="edge"/>
          <c:yMode val="edge"/>
          <c:x val="7.4618295749680513E-2"/>
          <c:y val="0.11496661018638522"/>
          <c:w val="0.23387085514834205"/>
          <c:h val="0.37833516063656608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0.05864</cdr:x>
      <cdr:y>0.03947</cdr:y>
    </cdr:from>
    <cdr:to>
      <cdr:x>0.23456</cdr:x>
      <cdr:y>0.08766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3400" y="228600"/>
          <a:ext cx="1600234" cy="279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NHE as a percentage of GDP</a:t>
          </a:r>
          <a:endParaRPr lang="en-US" sz="1800" b="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0.04188</cdr:x>
      <cdr:y>0.88608</cdr:y>
    </cdr:from>
    <cdr:to>
      <cdr:x>0.91309</cdr:x>
      <cdr:y>0.94232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381000" y="5334000"/>
          <a:ext cx="7924800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rgbClr val="FFFFFF"/>
              </a:solidFill>
              <a:latin typeface="Tahoma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rgbClr val="FFFFFF"/>
              </a:solidFill>
              <a:latin typeface="Tahoma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rgbClr val="FFFFFF"/>
              </a:solidFill>
              <a:latin typeface="Tahoma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rgbClr val="FFFFFF"/>
              </a:solidFill>
              <a:latin typeface="Tahoma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1600" kern="1200">
              <a:solidFill>
                <a:srgbClr val="FFFFFF"/>
              </a:solidFill>
              <a:latin typeface="Tahoma" pitchFamily="34" charset="0"/>
            </a:defRPr>
          </a:lvl5pPr>
          <a:lvl6pPr marL="2286000" algn="l" defTabSz="914400" rtl="0" eaLnBrk="1" latinLnBrk="0" hangingPunct="1">
            <a:defRPr sz="1600" kern="1200">
              <a:solidFill>
                <a:srgbClr val="FFFFFF"/>
              </a:solidFill>
              <a:latin typeface="Tahoma" pitchFamily="34" charset="0"/>
            </a:defRPr>
          </a:lvl6pPr>
          <a:lvl7pPr marL="2743200" algn="l" defTabSz="914400" rtl="0" eaLnBrk="1" latinLnBrk="0" hangingPunct="1">
            <a:defRPr sz="1600" kern="1200">
              <a:solidFill>
                <a:srgbClr val="FFFFFF"/>
              </a:solidFill>
              <a:latin typeface="Tahoma" pitchFamily="34" charset="0"/>
            </a:defRPr>
          </a:lvl7pPr>
          <a:lvl8pPr marL="3200400" algn="l" defTabSz="914400" rtl="0" eaLnBrk="1" latinLnBrk="0" hangingPunct="1">
            <a:defRPr sz="1600" kern="1200">
              <a:solidFill>
                <a:srgbClr val="FFFFFF"/>
              </a:solidFill>
              <a:latin typeface="Tahoma" pitchFamily="34" charset="0"/>
            </a:defRPr>
          </a:lvl8pPr>
          <a:lvl9pPr marL="3657600" algn="l" defTabSz="914400" rtl="0" eaLnBrk="1" latinLnBrk="0" hangingPunct="1">
            <a:defRPr sz="1600" kern="1200">
              <a:solidFill>
                <a:srgbClr val="FFFFFF"/>
              </a:solidFill>
              <a:latin typeface="Tahoma" pitchFamily="34" charset="0"/>
            </a:defRPr>
          </a:lvl9pPr>
        </a:lstStyle>
        <a:p xmlns:a="http://schemas.openxmlformats.org/drawingml/2006/main">
          <a:r>
            <a:rPr lang="en-US" dirty="0" smtClean="0">
              <a:solidFill>
                <a:srgbClr val="000000"/>
              </a:solidFill>
              <a:latin typeface="Arial Narrow" pitchFamily="34" charset="0"/>
            </a:rPr>
            <a:t>Note: Numbers in parentheses show country ranking within OECD based on size of GDP in 2007.</a:t>
          </a:r>
          <a:endParaRPr lang="en-US" dirty="0">
            <a:solidFill>
              <a:srgbClr val="000000"/>
            </a:solidFill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91228-AAD5-49B9-A3B0-3BE61E13872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C48DC-9515-4343-9CD1-3F608A6D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1.6a | NATIONAL HEALTH EXPENDITURES AS A PERCENT OF GDP IN G7 MEMBER COUNTRIES, 1960-2007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55076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1.6a | The difference between the U.S. and other G7 nations in the health spending share of GDP has grown wider since 1980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65768941"/>
              </p:ext>
            </p:extLst>
          </p:nvPr>
        </p:nvGraphicFramePr>
        <p:xfrm>
          <a:off x="0" y="838200"/>
          <a:ext cx="9096375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10278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1.6a | The difference between the U.S. and other G7 nations in the health spending share of GDP has grown wider since 1980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1.5b Since 1960, growth in inflation-adjusted health costs per U.S. resident fell below the rise in non-health costs per capita only 7 times</dc:title>
  <dc:creator>Jia Yao</dc:creator>
  <cp:lastModifiedBy>Jia Yao</cp:lastModifiedBy>
  <cp:revision>4</cp:revision>
  <dcterms:created xsi:type="dcterms:W3CDTF">2013-09-03T15:25:08Z</dcterms:created>
  <dcterms:modified xsi:type="dcterms:W3CDTF">2013-09-03T15:31:50Z</dcterms:modified>
</cp:coreProperties>
</file>