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" y="457200"/>
            <a:ext cx="9110862" cy="596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5</cp:revision>
  <dcterms:created xsi:type="dcterms:W3CDTF">2013-08-07T21:16:04Z</dcterms:created>
  <dcterms:modified xsi:type="dcterms:W3CDTF">2013-08-07T21:35:29Z</dcterms:modified>
</cp:coreProperties>
</file>