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4" d="100"/>
          <a:sy n="94" d="100"/>
        </p:scale>
        <p:origin x="-1284" y="-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8233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457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149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4251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5897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0859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5972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6823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1667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1412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202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056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138" y="457200"/>
            <a:ext cx="9110862" cy="59652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463297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Jia Yao</dc:creator>
  <cp:lastModifiedBy>Jia Yao</cp:lastModifiedBy>
  <cp:revision>5</cp:revision>
  <dcterms:created xsi:type="dcterms:W3CDTF">2013-08-07T21:16:04Z</dcterms:created>
  <dcterms:modified xsi:type="dcterms:W3CDTF">2013-08-07T21:35:29Z</dcterms:modified>
</cp:coreProperties>
</file>

<file path=docProps/thumbnail.jpeg>
</file>