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2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45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51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89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72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6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0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E9CC-0AB6-49B9-AE1B-4343E522F2A6}" type="datetimeFigureOut">
              <a:rPr lang="en-US" smtClean="0"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B1CD-E813-4FA5-95A8-3F8DDB29A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5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8" y="457200"/>
            <a:ext cx="9110862" cy="596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29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Yao</dc:creator>
  <cp:lastModifiedBy>Jia Yao</cp:lastModifiedBy>
  <cp:revision>5</cp:revision>
  <dcterms:created xsi:type="dcterms:W3CDTF">2013-08-07T21:16:04Z</dcterms:created>
  <dcterms:modified xsi:type="dcterms:W3CDTF">2013-08-07T21:35:29Z</dcterms:modified>
</cp:coreProperties>
</file>