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90" y="76200"/>
            <a:ext cx="8869109" cy="668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2013-08-07T21:33:28Z</dcterms:modified>
</cp:coreProperties>
</file>