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23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45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14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251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58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08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9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82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67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4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202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41E9CC-0AB6-49B9-AE1B-4343E522F2A6}" type="datetimeFigureOut">
              <a:rPr lang="en-US" smtClean="0"/>
              <a:t>8/7/2013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3B1CD-E813-4FA5-95A8-3F8DDB29A5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056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08" y="228600"/>
            <a:ext cx="8928691" cy="633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29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Jia Yao</dc:creator>
  <cp:lastModifiedBy>Jia Yao</cp:lastModifiedBy>
  <cp:revision>4</cp:revision>
  <dcterms:created xsi:type="dcterms:W3CDTF">2013-08-07T21:16:04Z</dcterms:created>
  <dcterms:modified xsi:type="dcterms:W3CDTF">2013-08-07T21:32:43Z</dcterms:modified>
</cp:coreProperties>
</file>