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1379"/>
            <a:ext cx="8985143" cy="6710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2013-08-07T21:20:53Z</dcterms:modified>
</cp:coreProperties>
</file>