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823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57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4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251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89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085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72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82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667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141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02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056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1379"/>
            <a:ext cx="8985143" cy="6710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329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Jia Yao</dc:creator>
  <cp:lastModifiedBy>Jia Yao</cp:lastModifiedBy>
  <cp:revision>4</cp:revision>
  <dcterms:created xsi:type="dcterms:W3CDTF">2013-08-07T21:16:04Z</dcterms:created>
  <dcterms:modified xsi:type="dcterms:W3CDTF">2013-08-07T21:20:53Z</dcterms:modified>
</cp:coreProperties>
</file>