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22DC-6AFE-4EB3-9FA5-ED9D119073CA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EF56-D36D-4E7F-BCBE-A92086DB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1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22DC-6AFE-4EB3-9FA5-ED9D119073CA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EF56-D36D-4E7F-BCBE-A92086DB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4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22DC-6AFE-4EB3-9FA5-ED9D119073CA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EF56-D36D-4E7F-BCBE-A92086DB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5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22DC-6AFE-4EB3-9FA5-ED9D119073CA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EF56-D36D-4E7F-BCBE-A92086DB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3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22DC-6AFE-4EB3-9FA5-ED9D119073CA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EF56-D36D-4E7F-BCBE-A92086DB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22DC-6AFE-4EB3-9FA5-ED9D119073CA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EF56-D36D-4E7F-BCBE-A92086DB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9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22DC-6AFE-4EB3-9FA5-ED9D119073CA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EF56-D36D-4E7F-BCBE-A92086DB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1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22DC-6AFE-4EB3-9FA5-ED9D119073CA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EF56-D36D-4E7F-BCBE-A92086DB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2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22DC-6AFE-4EB3-9FA5-ED9D119073CA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EF56-D36D-4E7F-BCBE-A92086DB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1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22DC-6AFE-4EB3-9FA5-ED9D119073CA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EF56-D36D-4E7F-BCBE-A92086DB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22DC-6AFE-4EB3-9FA5-ED9D119073CA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EF56-D36D-4E7F-BCBE-A92086DB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122DC-6AFE-4EB3-9FA5-ED9D119073CA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9EF56-D36D-4E7F-BCBE-A92086DB1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2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372"/>
            <a:ext cx="9144000" cy="591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005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Yao</dc:creator>
  <cp:lastModifiedBy>Jia Yao</cp:lastModifiedBy>
  <cp:revision>1</cp:revision>
  <dcterms:created xsi:type="dcterms:W3CDTF">2013-08-05T18:12:30Z</dcterms:created>
  <dcterms:modified xsi:type="dcterms:W3CDTF">2013-08-05T18:14:20Z</dcterms:modified>
</cp:coreProperties>
</file>