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299996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001085597284626E-2"/>
          <c:y val="0.11256005649896171"/>
          <c:w val="0.85108727377664151"/>
          <c:h val="0.67286305192863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1929 </c:v>
                </c:pt>
              </c:strCache>
            </c:strRef>
          </c:tx>
          <c:spPr>
            <a:solidFill>
              <a:srgbClr val="006600"/>
            </a:solidFill>
            <a:ln w="24325">
              <a:noFill/>
            </a:ln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Personal Consumption Expenditure Deflator</c:v>
                </c:pt>
                <c:pt idx="1">
                  <c:v>Medical Consumer Price Index</c:v>
                </c:pt>
              </c:strCache>
            </c:strRef>
          </c:cat>
          <c:val>
            <c:numRef>
              <c:f>Sheet1!$B$2:$C$2</c:f>
              <c:numCache>
                <c:formatCode>0_);\(0\)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1949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Personal Consumption Expenditure Deflator</c:v>
                </c:pt>
                <c:pt idx="1">
                  <c:v>Medical Consumer Price Index</c:v>
                </c:pt>
              </c:strCache>
            </c:strRef>
          </c:cat>
          <c:val>
            <c:numRef>
              <c:f>Sheet1!$B$3:$C$3</c:f>
              <c:numCache>
                <c:formatCode>0_);\(0\)</c:formatCode>
                <c:ptCount val="2"/>
                <c:pt idx="0">
                  <c:v>177.37941275302578</c:v>
                </c:pt>
                <c:pt idx="1">
                  <c:v>222.94107009566176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1969 </c:v>
                </c:pt>
              </c:strCache>
            </c:strRef>
          </c:tx>
          <c:spPr>
            <a:solidFill>
              <a:srgbClr val="CC99FF">
                <a:lumMod val="50000"/>
              </a:srgbClr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Personal Consumption Expenditure Deflator</c:v>
                </c:pt>
                <c:pt idx="1">
                  <c:v>Medical Consumer Price Index</c:v>
                </c:pt>
              </c:strCache>
            </c:strRef>
          </c:cat>
          <c:val>
            <c:numRef>
              <c:f>Sheet1!$B$4:$C$4</c:f>
              <c:numCache>
                <c:formatCode>0_);\(0\)</c:formatCode>
                <c:ptCount val="2"/>
                <c:pt idx="0">
                  <c:v>374.12089980231912</c:v>
                </c:pt>
                <c:pt idx="1">
                  <c:v>427.91307352804125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1989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Personal Consumption Expenditure Deflator</c:v>
                </c:pt>
                <c:pt idx="1">
                  <c:v>Medical Consumer Price Index</c:v>
                </c:pt>
              </c:strCache>
            </c:strRef>
          </c:cat>
          <c:val>
            <c:numRef>
              <c:f>Sheet1!$B$5:$C$5</c:f>
              <c:numCache>
                <c:formatCode>0_);\(0\)</c:formatCode>
                <c:ptCount val="2"/>
                <c:pt idx="0">
                  <c:v>653.49344262028831</c:v>
                </c:pt>
                <c:pt idx="1">
                  <c:v>732.65639278332094</c:v>
                </c:pt>
              </c:numCache>
            </c:numRef>
          </c:val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2009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Personal Consumption Expenditure Deflator</c:v>
                </c:pt>
                <c:pt idx="1">
                  <c:v>Medical Consumer Price Index</c:v>
                </c:pt>
              </c:strCache>
            </c:strRef>
          </c:cat>
          <c:val>
            <c:numRef>
              <c:f>Sheet1!$B$6:$C$6</c:f>
              <c:numCache>
                <c:formatCode>0_);\(0\)</c:formatCode>
                <c:ptCount val="2"/>
                <c:pt idx="0">
                  <c:v>978.38631723262006</c:v>
                </c:pt>
                <c:pt idx="1">
                  <c:v>905.8280015225298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56072448"/>
        <c:axId val="56078720"/>
      </c:barChart>
      <c:catAx>
        <c:axId val="56072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6"/>
              <c:y val="0.91568627450980955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560787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56078720"/>
        <c:scaling>
          <c:orientation val="minMax"/>
          <c:max val="1100"/>
          <c:min val="0"/>
        </c:scaling>
        <c:delete val="0"/>
        <c:axPos val="r"/>
        <c:majorGridlines/>
        <c:numFmt formatCode="#,##0" sourceLinked="0"/>
        <c:majorTickMark val="out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56072448"/>
        <c:crosses val="max"/>
        <c:crossBetween val="between"/>
        <c:majorUnit val="100"/>
        <c:minorUnit val="100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2421575627653873"/>
          <c:y val="0.12551513339313636"/>
          <c:w val="0.52126940676918065"/>
          <c:h val="5.2623675205156324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0.05864</cdr:x>
      <cdr:y>0.05063</cdr:y>
    </cdr:from>
    <cdr:to>
      <cdr:x>0.23456</cdr:x>
      <cdr:y>0.11148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304800"/>
          <a:ext cx="1600235" cy="366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 Narrow" pitchFamily="34" charset="0"/>
            </a:rPr>
            <a:t>Quantity index of real health output:  1929=100</a:t>
          </a:r>
          <a:endParaRPr lang="en-US" sz="18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0.04839</cdr:x>
      <cdr:y>0.91772</cdr:y>
    </cdr:from>
    <cdr:to>
      <cdr:x>0.35099</cdr:x>
      <cdr:y>0.9557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0147" y="5524484"/>
          <a:ext cx="2752563" cy="228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Note: Price index  used to estimate real (inflation-adjusted) output of health care goods and services.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809A2-116C-4E2C-9408-8F84CB37D6C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68A20-2242-4433-B5A7-9446CFC2A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1.2b | REAL HEALTH CARE OUTPUT PER CAPITA IN THE UNITED STATES, 1929-2009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3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8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18260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2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7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6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8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49194-51F0-4C14-835E-620E78E75F6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CBB6-8061-4386-B1DC-C256794C5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1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1.2b | Real health output per capita rose about 8-fold over 8 decades, an increase still well ahead of growth in total national output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51835851"/>
              </p:ext>
            </p:extLst>
          </p:nvPr>
        </p:nvGraphicFramePr>
        <p:xfrm>
          <a:off x="0" y="838200"/>
          <a:ext cx="90963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35558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1.2b | Real health output per capita rose about 8-fold over 8 decades, an increase still well ahead of growth in total national 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1.2b | Real health output per capita rose about 8-fold over 8 decades, an increase still well ahead of growth in total national output</dc:title>
  <dc:creator>Jia Yao</dc:creator>
  <cp:lastModifiedBy>Jia Yao</cp:lastModifiedBy>
  <cp:revision>1</cp:revision>
  <dcterms:created xsi:type="dcterms:W3CDTF">2013-09-03T15:10:38Z</dcterms:created>
  <dcterms:modified xsi:type="dcterms:W3CDTF">2013-09-03T15:10:58Z</dcterms:modified>
</cp:coreProperties>
</file>