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9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8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7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7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7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8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5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6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9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037E-C7DA-4CCE-901F-91C7F7A861B5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1D8CF-BE0B-4955-8377-8B4380041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9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67" y="161468"/>
            <a:ext cx="8345065" cy="653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093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1</cp:revision>
  <dcterms:created xsi:type="dcterms:W3CDTF">2013-08-05T18:14:29Z</dcterms:created>
  <dcterms:modified xsi:type="dcterms:W3CDTF">2013-08-05T18:14:59Z</dcterms:modified>
</cp:coreProperties>
</file>