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46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49937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838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31880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82735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03794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57729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418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2563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49616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0963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28802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12037E-C7DA-4CCE-901F-91C7F7A861B5}" type="datetimeFigureOut">
              <a:rPr lang="en-US" smtClean="0"/>
              <a:t>8/5/2013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31D8CF-BE0B-4955-8377-8B4380041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73943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9467" y="161468"/>
            <a:ext cx="8345065" cy="65350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98093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Jia Yao</dc:creator>
  <cp:lastModifiedBy>Jia Yao</cp:lastModifiedBy>
  <cp:revision>1</cp:revision>
  <dcterms:created xsi:type="dcterms:W3CDTF">2013-08-05T18:14:29Z</dcterms:created>
  <dcterms:modified xsi:type="dcterms:W3CDTF">2013-08-05T18:14:59Z</dcterms:modified>
</cp:coreProperties>
</file>

<file path=docProps/thumbnail.jpeg>
</file>