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122DC-6AFE-4EB3-9FA5-ED9D119073CA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EF56-D36D-4E7F-BCBE-A92086DB1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012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122DC-6AFE-4EB3-9FA5-ED9D119073CA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EF56-D36D-4E7F-BCBE-A92086DB1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441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122DC-6AFE-4EB3-9FA5-ED9D119073CA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EF56-D36D-4E7F-BCBE-A92086DB1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253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122DC-6AFE-4EB3-9FA5-ED9D119073CA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EF56-D36D-4E7F-BCBE-A92086DB1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034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122DC-6AFE-4EB3-9FA5-ED9D119073CA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EF56-D36D-4E7F-BCBE-A92086DB1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88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122DC-6AFE-4EB3-9FA5-ED9D119073CA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EF56-D36D-4E7F-BCBE-A92086DB1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896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122DC-6AFE-4EB3-9FA5-ED9D119073CA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EF56-D36D-4E7F-BCBE-A92086DB1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513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122DC-6AFE-4EB3-9FA5-ED9D119073CA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EF56-D36D-4E7F-BCBE-A92086DB1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72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122DC-6AFE-4EB3-9FA5-ED9D119073CA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EF56-D36D-4E7F-BCBE-A92086DB1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412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122DC-6AFE-4EB3-9FA5-ED9D119073CA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EF56-D36D-4E7F-BCBE-A92086DB1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58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122DC-6AFE-4EB3-9FA5-ED9D119073CA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9EF56-D36D-4E7F-BCBE-A92086DB1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6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122DC-6AFE-4EB3-9FA5-ED9D119073CA}" type="datetimeFigureOut">
              <a:rPr lang="en-US" smtClean="0"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9EF56-D36D-4E7F-BCBE-A92086DB1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826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8372"/>
            <a:ext cx="9144000" cy="5912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005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Jia Yao</dc:creator>
  <cp:lastModifiedBy>Jia Yao</cp:lastModifiedBy>
  <cp:revision>1</cp:revision>
  <dcterms:created xsi:type="dcterms:W3CDTF">2013-08-05T18:12:30Z</dcterms:created>
  <dcterms:modified xsi:type="dcterms:W3CDTF">2013-08-05T18:14:20Z</dcterms:modified>
</cp:coreProperties>
</file>