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4" d="100"/>
          <a:sy n="94" d="100"/>
        </p:scale>
        <p:origin x="-1284" y="17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8233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8457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7149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4251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85897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0859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59723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6823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16675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41412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202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41E9CC-0AB6-49B9-AE1B-4343E522F2A6}" type="datetimeFigureOut">
              <a:rPr lang="en-US" smtClean="0"/>
              <a:t>8/7/2013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93B1CD-E813-4FA5-95A8-3F8DDB29A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6056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9648" y="381001"/>
            <a:ext cx="9054351" cy="61569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463297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Jia Yao</dc:creator>
  <cp:lastModifiedBy>Jia Yao</cp:lastModifiedBy>
  <cp:revision>4</cp:revision>
  <dcterms:created xsi:type="dcterms:W3CDTF">2013-08-07T21:16:04Z</dcterms:created>
  <dcterms:modified xsi:type="dcterms:W3CDTF">2013-08-07T21:34:23Z</dcterms:modified>
</cp:coreProperties>
</file>

<file path=docProps/thumbnail.jpeg>
</file>