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82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457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14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251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589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085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972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68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667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141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202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05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769513"/>
            <a:ext cx="9143999" cy="53189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63297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Jia Yao</dc:creator>
  <cp:lastModifiedBy>Jia Yao</cp:lastModifiedBy>
  <cp:revision>2</cp:revision>
  <dcterms:created xsi:type="dcterms:W3CDTF">2013-08-07T21:16:04Z</dcterms:created>
  <dcterms:modified xsi:type="dcterms:W3CDTF">2013-08-07T21:18:10Z</dcterms:modified>
</cp:coreProperties>
</file>

<file path=docProps/thumbnail.jpeg>
</file>