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72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2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5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8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7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0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5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15" y="0"/>
            <a:ext cx="80427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4</cp:revision>
  <dcterms:created xsi:type="dcterms:W3CDTF">2013-08-07T21:16:04Z</dcterms:created>
  <dcterms:modified xsi:type="dcterms:W3CDTF">2013-08-07T21:19:49Z</dcterms:modified>
</cp:coreProperties>
</file>