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82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457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14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251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589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085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972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82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667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41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202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05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8" y="767878"/>
            <a:ext cx="9023182" cy="525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329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Jia Yao</dc:creator>
  <cp:lastModifiedBy>Jia Yao</cp:lastModifiedBy>
  <cp:revision>4</cp:revision>
  <dcterms:created xsi:type="dcterms:W3CDTF">2013-08-07T21:16:04Z</dcterms:created>
  <dcterms:modified xsi:type="dcterms:W3CDTF">2013-08-07T21:39:53Z</dcterms:modified>
</cp:coreProperties>
</file>