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82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57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1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251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89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08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972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8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67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41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202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05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8" y="228600"/>
            <a:ext cx="8928691" cy="633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29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 Yao</dc:creator>
  <cp:lastModifiedBy>Jia Yao</cp:lastModifiedBy>
  <cp:revision>4</cp:revision>
  <dcterms:created xsi:type="dcterms:W3CDTF">2013-08-07T21:16:04Z</dcterms:created>
  <dcterms:modified xsi:type="dcterms:W3CDTF">2013-08-07T21:32:43Z</dcterms:modified>
</cp:coreProperties>
</file>